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7"/>
  </p:notesMasterIdLst>
  <p:handoutMasterIdLst>
    <p:handoutMasterId r:id="rId8"/>
  </p:handoutMasterIdLst>
  <p:sldIdLst>
    <p:sldId id="259" r:id="rId2"/>
    <p:sldId id="258" r:id="rId3"/>
    <p:sldId id="260" r:id="rId4"/>
    <p:sldId id="261" r:id="rId5"/>
    <p:sldId id="262" r:id="rId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тажер" initials="С" lastIdx="1" clrIdx="0">
    <p:extLst>
      <p:ext uri="{19B8F6BF-5375-455C-9EA6-DF929625EA0E}">
        <p15:presenceInfo xmlns:p15="http://schemas.microsoft.com/office/powerpoint/2012/main" userId="S-1-5-21-1890908314-3810069522-46771279-52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E3A7"/>
    <a:srgbClr val="37A6F1"/>
    <a:srgbClr val="0C5C44"/>
    <a:srgbClr val="0088B8"/>
    <a:srgbClr val="008BBC"/>
    <a:srgbClr val="17B584"/>
    <a:srgbClr val="73EDC7"/>
    <a:srgbClr val="0C5D44"/>
    <a:srgbClr val="B16386"/>
    <a:srgbClr val="0317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0T10:15:49.228" idx="1">
    <p:pos x="3661" y="1281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5/8/layout/gear1" loCatId="process" qsTypeId="urn:microsoft.com/office/officeart/2005/8/quickstyle/3d5" qsCatId="3D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53742231-981F-480A-940F-203EC2F7423F}">
      <dgm:prSet custT="1"/>
      <dgm:spPr>
        <a:solidFill>
          <a:srgbClr val="013477"/>
        </a:solidFill>
      </dgm:spPr>
      <dgm:t>
        <a:bodyPr rtlCol="0"/>
        <a:lstStyle/>
        <a:p>
          <a:pPr rtl="0">
            <a:defRPr cap="all"/>
          </a:pPr>
          <a:r>
            <a:rPr lang="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Вендинговые аппараты</a:t>
          </a:r>
        </a:p>
      </dgm:t>
    </dgm:pt>
    <dgm:pt modelId="{EF449C32-A7AE-4099-9E9B-9E2F736A89CE}" type="sibTrans" cxnId="{F226B1C2-5D99-403A-8240-EAD6BD4D8534}">
      <dgm:prSet phldrT="02" phldr="0"/>
      <dgm:spPr>
        <a:solidFill>
          <a:srgbClr val="CF8807"/>
        </a:solidFill>
      </dgm:spPr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 sz="1400"/>
        </a:p>
      </dgm:t>
    </dgm:pt>
    <dgm:pt modelId="{DC13AB6D-DEA2-4CBB-AC69-1EF1A6AD1512}">
      <dgm:prSet custT="1"/>
      <dgm:spPr>
        <a:solidFill>
          <a:srgbClr val="065464"/>
        </a:solidFill>
      </dgm:spPr>
      <dgm:t>
        <a:bodyPr rtlCol="0"/>
        <a:lstStyle/>
        <a:p>
          <a:pPr rtl="0">
            <a:defRPr cap="all"/>
          </a:pPr>
          <a:r>
            <a:rPr lang="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Аутсорсинг</a:t>
          </a:r>
        </a:p>
      </dgm:t>
    </dgm:pt>
    <dgm:pt modelId="{9C64CC83-643C-4E12-8F97-BC19DC031190}" type="sibTrans" cxnId="{4B888393-351D-4489-90C9-5A68061AB236}">
      <dgm:prSet phldrT="01" phldr="0"/>
      <dgm:spPr/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 sz="1400"/>
        </a:p>
      </dgm:t>
    </dgm:pt>
    <dgm:pt modelId="{2E7D9F60-5874-487A-B6D6-69CF1730D61F}">
      <dgm:prSet custT="1"/>
      <dgm:spPr>
        <a:solidFill>
          <a:srgbClr val="0C5D44"/>
        </a:solidFill>
      </dgm:spPr>
      <dgm:t>
        <a:bodyPr rtlCol="0"/>
        <a:lstStyle/>
        <a:p>
          <a:pPr rtl="0">
            <a:defRPr cap="all"/>
          </a:pPr>
          <a:r>
            <a:rPr lang="ru-RU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НАНЕСЕНИЕ ЛОГОТИПА</a:t>
          </a:r>
          <a:endParaRPr lang="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657105-247F-4DA1-92E2-2B88A9489BAA}" type="parTrans" cxnId="{6CD94DC1-3CA5-4453-A99D-5D8534A537DC}">
      <dgm:prSet/>
      <dgm:spPr/>
      <dgm:t>
        <a:bodyPr/>
        <a:lstStyle/>
        <a:p>
          <a:endParaRPr lang="ru-RU" sz="1400"/>
        </a:p>
      </dgm:t>
    </dgm:pt>
    <dgm:pt modelId="{0BBCA251-8245-43CE-8DF3-4197832797D1}" type="sibTrans" cxnId="{6CD94DC1-3CA5-4453-A99D-5D8534A537DC}">
      <dgm:prSet/>
      <dgm:spPr>
        <a:solidFill>
          <a:srgbClr val="B16386"/>
        </a:solidFill>
      </dgm:spPr>
      <dgm:t>
        <a:bodyPr/>
        <a:lstStyle/>
        <a:p>
          <a:endParaRPr lang="ru-RU" sz="1400"/>
        </a:p>
      </dgm:t>
    </dgm:pt>
    <dgm:pt modelId="{ADAC7C9A-F432-432A-BD9F-FC594129269F}">
      <dgm:prSet/>
      <dgm:spPr/>
    </dgm:pt>
    <dgm:pt modelId="{EA58D592-B80A-4962-8EA4-8C643637B814}" type="parTrans" cxnId="{54767FB4-9F22-41E9-A625-CF401C7764AA}">
      <dgm:prSet/>
      <dgm:spPr/>
      <dgm:t>
        <a:bodyPr/>
        <a:lstStyle/>
        <a:p>
          <a:endParaRPr lang="ru-RU" sz="1400"/>
        </a:p>
      </dgm:t>
    </dgm:pt>
    <dgm:pt modelId="{9F66F330-250D-4E01-86CF-7FCDED652563}" type="sibTrans" cxnId="{54767FB4-9F22-41E9-A625-CF401C7764AA}">
      <dgm:prSet/>
      <dgm:spPr/>
      <dgm:t>
        <a:bodyPr/>
        <a:lstStyle/>
        <a:p>
          <a:endParaRPr lang="ru-RU" sz="1400"/>
        </a:p>
      </dgm:t>
    </dgm:pt>
    <dgm:pt modelId="{5A511EFE-1575-4F98-868E-6C21B9C15A84}" type="pres">
      <dgm:prSet presAssocID="{8AA20905-3954-474B-A606-562BCA026DC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46E5261-7FCE-47B5-BA56-EE8FD8F17640}" type="pres">
      <dgm:prSet presAssocID="{DC13AB6D-DEA2-4CBB-AC69-1EF1A6AD1512}" presName="gear1" presStyleLbl="node1" presStyleIdx="0" presStyleCnt="3">
        <dgm:presLayoutVars>
          <dgm:chMax val="1"/>
          <dgm:bulletEnabled val="1"/>
        </dgm:presLayoutVars>
      </dgm:prSet>
      <dgm:spPr/>
    </dgm:pt>
    <dgm:pt modelId="{EAE557B6-19B2-4539-94DC-54B21C001608}" type="pres">
      <dgm:prSet presAssocID="{DC13AB6D-DEA2-4CBB-AC69-1EF1A6AD1512}" presName="gear1srcNode" presStyleLbl="node1" presStyleIdx="0" presStyleCnt="3"/>
      <dgm:spPr/>
    </dgm:pt>
    <dgm:pt modelId="{7C646375-07A2-40D1-AFB8-5A340C888252}" type="pres">
      <dgm:prSet presAssocID="{DC13AB6D-DEA2-4CBB-AC69-1EF1A6AD1512}" presName="gear1dstNode" presStyleLbl="node1" presStyleIdx="0" presStyleCnt="3"/>
      <dgm:spPr/>
    </dgm:pt>
    <dgm:pt modelId="{B0434413-D4F2-4111-8E24-7CD188E38FC3}" type="pres">
      <dgm:prSet presAssocID="{53742231-981F-480A-940F-203EC2F7423F}" presName="gear2" presStyleLbl="node1" presStyleIdx="1" presStyleCnt="3" custScaleX="120017">
        <dgm:presLayoutVars>
          <dgm:chMax val="1"/>
          <dgm:bulletEnabled val="1"/>
        </dgm:presLayoutVars>
      </dgm:prSet>
      <dgm:spPr/>
    </dgm:pt>
    <dgm:pt modelId="{C1B0F995-F34F-4076-8259-10CB19057325}" type="pres">
      <dgm:prSet presAssocID="{53742231-981F-480A-940F-203EC2F7423F}" presName="gear2srcNode" presStyleLbl="node1" presStyleIdx="1" presStyleCnt="3"/>
      <dgm:spPr/>
    </dgm:pt>
    <dgm:pt modelId="{91D8FD3F-B60A-4D7F-8D27-8462B9A426EB}" type="pres">
      <dgm:prSet presAssocID="{53742231-981F-480A-940F-203EC2F7423F}" presName="gear2dstNode" presStyleLbl="node1" presStyleIdx="1" presStyleCnt="3"/>
      <dgm:spPr/>
    </dgm:pt>
    <dgm:pt modelId="{3B8093A0-4C06-469F-9972-945FBCB9EEB9}" type="pres">
      <dgm:prSet presAssocID="{2E7D9F60-5874-487A-B6D6-69CF1730D61F}" presName="gear3" presStyleLbl="node1" presStyleIdx="2" presStyleCnt="3"/>
      <dgm:spPr/>
    </dgm:pt>
    <dgm:pt modelId="{BD165F82-1F55-41B2-811A-CE0D198BFA11}" type="pres">
      <dgm:prSet presAssocID="{2E7D9F60-5874-487A-B6D6-69CF1730D61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DE832A6-FCFB-486A-A8A9-E9C4DF848E6D}" type="pres">
      <dgm:prSet presAssocID="{2E7D9F60-5874-487A-B6D6-69CF1730D61F}" presName="gear3srcNode" presStyleLbl="node1" presStyleIdx="2" presStyleCnt="3"/>
      <dgm:spPr/>
    </dgm:pt>
    <dgm:pt modelId="{E3983254-353F-4A02-8E4F-0E844D47D1C0}" type="pres">
      <dgm:prSet presAssocID="{2E7D9F60-5874-487A-B6D6-69CF1730D61F}" presName="gear3dstNode" presStyleLbl="node1" presStyleIdx="2" presStyleCnt="3"/>
      <dgm:spPr/>
    </dgm:pt>
    <dgm:pt modelId="{44D6331F-CA1B-4A9E-81ED-5A12E29EE4AD}" type="pres">
      <dgm:prSet presAssocID="{9C64CC83-643C-4E12-8F97-BC19DC031190}" presName="connector1" presStyleLbl="sibTrans2D1" presStyleIdx="0" presStyleCnt="3"/>
      <dgm:spPr/>
    </dgm:pt>
    <dgm:pt modelId="{D023C448-0CF5-4314-B7A7-80329DB689BE}" type="pres">
      <dgm:prSet presAssocID="{EF449C32-A7AE-4099-9E9B-9E2F736A89CE}" presName="connector2" presStyleLbl="sibTrans2D1" presStyleIdx="1" presStyleCnt="3"/>
      <dgm:spPr/>
    </dgm:pt>
    <dgm:pt modelId="{15DE8BFF-BBC1-4E13-8838-4D88B76A3CDC}" type="pres">
      <dgm:prSet presAssocID="{0BBCA251-8245-43CE-8DF3-4197832797D1}" presName="connector3" presStyleLbl="sibTrans2D1" presStyleIdx="2" presStyleCnt="3"/>
      <dgm:spPr/>
    </dgm:pt>
  </dgm:ptLst>
  <dgm:cxnLst>
    <dgm:cxn modelId="{5AC58A01-3A30-48DC-A4F7-1C461405E208}" type="presOf" srcId="{DC13AB6D-DEA2-4CBB-AC69-1EF1A6AD1512}" destId="{7C646375-07A2-40D1-AFB8-5A340C888252}" srcOrd="2" destOrd="0" presId="urn:microsoft.com/office/officeart/2005/8/layout/gear1"/>
    <dgm:cxn modelId="{C622F41D-7684-488B-92E2-CD34F09726CF}" type="presOf" srcId="{2E7D9F60-5874-487A-B6D6-69CF1730D61F}" destId="{DDE832A6-FCFB-486A-A8A9-E9C4DF848E6D}" srcOrd="2" destOrd="0" presId="urn:microsoft.com/office/officeart/2005/8/layout/gear1"/>
    <dgm:cxn modelId="{7CBABE3B-0D62-45C2-BCFF-E12A0AE165A6}" type="presOf" srcId="{9C64CC83-643C-4E12-8F97-BC19DC031190}" destId="{44D6331F-CA1B-4A9E-81ED-5A12E29EE4AD}" srcOrd="0" destOrd="0" presId="urn:microsoft.com/office/officeart/2005/8/layout/gear1"/>
    <dgm:cxn modelId="{45E0E53E-8A64-4FE8-8E4A-13B487F93961}" type="presOf" srcId="{2E7D9F60-5874-487A-B6D6-69CF1730D61F}" destId="{BD165F82-1F55-41B2-811A-CE0D198BFA11}" srcOrd="1" destOrd="0" presId="urn:microsoft.com/office/officeart/2005/8/layout/gear1"/>
    <dgm:cxn modelId="{C3A1C969-2372-4B49-A922-087E2FEAB836}" type="presOf" srcId="{2E7D9F60-5874-487A-B6D6-69CF1730D61F}" destId="{3B8093A0-4C06-469F-9972-945FBCB9EEB9}" srcOrd="0" destOrd="0" presId="urn:microsoft.com/office/officeart/2005/8/layout/gear1"/>
    <dgm:cxn modelId="{57213651-967B-47F5-81E1-389481ABB7CD}" type="presOf" srcId="{0BBCA251-8245-43CE-8DF3-4197832797D1}" destId="{15DE8BFF-BBC1-4E13-8838-4D88B76A3CDC}" srcOrd="0" destOrd="0" presId="urn:microsoft.com/office/officeart/2005/8/layout/gear1"/>
    <dgm:cxn modelId="{E7377352-2370-43D3-B2F7-1D6DAC2DFB3E}" type="presOf" srcId="{53742231-981F-480A-940F-203EC2F7423F}" destId="{C1B0F995-F34F-4076-8259-10CB19057325}" srcOrd="1" destOrd="0" presId="urn:microsoft.com/office/officeart/2005/8/layout/gear1"/>
    <dgm:cxn modelId="{65353553-FD66-455C-B3E3-4E7764BEFD20}" type="presOf" srcId="{8AA20905-3954-474B-A606-562BCA026DC1}" destId="{5A511EFE-1575-4F98-868E-6C21B9C15A84}" srcOrd="0" destOrd="0" presId="urn:microsoft.com/office/officeart/2005/8/layout/gear1"/>
    <dgm:cxn modelId="{B7F27E58-595E-4595-BEFE-C8C2A0563510}" type="presOf" srcId="{DC13AB6D-DEA2-4CBB-AC69-1EF1A6AD1512}" destId="{146E5261-7FCE-47B5-BA56-EE8FD8F17640}" srcOrd="0" destOrd="0" presId="urn:microsoft.com/office/officeart/2005/8/layout/gear1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2197E899-ECC9-430D-A28E-ED4ABBE82765}" type="presOf" srcId="{2E7D9F60-5874-487A-B6D6-69CF1730D61F}" destId="{E3983254-353F-4A02-8E4F-0E844D47D1C0}" srcOrd="3" destOrd="0" presId="urn:microsoft.com/office/officeart/2005/8/layout/gear1"/>
    <dgm:cxn modelId="{54767FB4-9F22-41E9-A625-CF401C7764AA}" srcId="{8AA20905-3954-474B-A606-562BCA026DC1}" destId="{ADAC7C9A-F432-432A-BD9F-FC594129269F}" srcOrd="3" destOrd="0" parTransId="{EA58D592-B80A-4962-8EA4-8C643637B814}" sibTransId="{9F66F330-250D-4E01-86CF-7FCDED652563}"/>
    <dgm:cxn modelId="{56CD54B5-25E8-4411-A15C-1AEFC43AC02B}" type="presOf" srcId="{EF449C32-A7AE-4099-9E9B-9E2F736A89CE}" destId="{D023C448-0CF5-4314-B7A7-80329DB689BE}" srcOrd="0" destOrd="0" presId="urn:microsoft.com/office/officeart/2005/8/layout/gear1"/>
    <dgm:cxn modelId="{6CD94DC1-3CA5-4453-A99D-5D8534A537DC}" srcId="{8AA20905-3954-474B-A606-562BCA026DC1}" destId="{2E7D9F60-5874-487A-B6D6-69CF1730D61F}" srcOrd="2" destOrd="0" parTransId="{21657105-247F-4DA1-92E2-2B88A9489BAA}" sibTransId="{0BBCA251-8245-43CE-8DF3-4197832797D1}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EA971ED0-C517-4F7A-A391-35DF61B364CC}" type="presOf" srcId="{DC13AB6D-DEA2-4CBB-AC69-1EF1A6AD1512}" destId="{EAE557B6-19B2-4539-94DC-54B21C001608}" srcOrd="1" destOrd="0" presId="urn:microsoft.com/office/officeart/2005/8/layout/gear1"/>
    <dgm:cxn modelId="{64D55AF5-5648-48B1-AAE6-818443889BCE}" type="presOf" srcId="{53742231-981F-480A-940F-203EC2F7423F}" destId="{91D8FD3F-B60A-4D7F-8D27-8462B9A426EB}" srcOrd="2" destOrd="0" presId="urn:microsoft.com/office/officeart/2005/8/layout/gear1"/>
    <dgm:cxn modelId="{EC7425FE-0E68-46CD-8DDD-54BDB7282C6B}" type="presOf" srcId="{53742231-981F-480A-940F-203EC2F7423F}" destId="{B0434413-D4F2-4111-8E24-7CD188E38FC3}" srcOrd="0" destOrd="0" presId="urn:microsoft.com/office/officeart/2005/8/layout/gear1"/>
    <dgm:cxn modelId="{30123062-7CA5-44FD-998A-897F8E1705A1}" type="presParOf" srcId="{5A511EFE-1575-4F98-868E-6C21B9C15A84}" destId="{146E5261-7FCE-47B5-BA56-EE8FD8F17640}" srcOrd="0" destOrd="0" presId="urn:microsoft.com/office/officeart/2005/8/layout/gear1"/>
    <dgm:cxn modelId="{D89DB066-6AD7-4A3B-802E-077FEB1C4041}" type="presParOf" srcId="{5A511EFE-1575-4F98-868E-6C21B9C15A84}" destId="{EAE557B6-19B2-4539-94DC-54B21C001608}" srcOrd="1" destOrd="0" presId="urn:microsoft.com/office/officeart/2005/8/layout/gear1"/>
    <dgm:cxn modelId="{CF38C6DD-C722-4062-B03D-1C1F09028933}" type="presParOf" srcId="{5A511EFE-1575-4F98-868E-6C21B9C15A84}" destId="{7C646375-07A2-40D1-AFB8-5A340C888252}" srcOrd="2" destOrd="0" presId="urn:microsoft.com/office/officeart/2005/8/layout/gear1"/>
    <dgm:cxn modelId="{93BAD88C-C477-4994-984C-74E061377FBC}" type="presParOf" srcId="{5A511EFE-1575-4F98-868E-6C21B9C15A84}" destId="{B0434413-D4F2-4111-8E24-7CD188E38FC3}" srcOrd="3" destOrd="0" presId="urn:microsoft.com/office/officeart/2005/8/layout/gear1"/>
    <dgm:cxn modelId="{CEE7724B-5879-4509-983F-8480D4268412}" type="presParOf" srcId="{5A511EFE-1575-4F98-868E-6C21B9C15A84}" destId="{C1B0F995-F34F-4076-8259-10CB19057325}" srcOrd="4" destOrd="0" presId="urn:microsoft.com/office/officeart/2005/8/layout/gear1"/>
    <dgm:cxn modelId="{890118B5-CF35-4933-8CA2-BF2F52EA22C1}" type="presParOf" srcId="{5A511EFE-1575-4F98-868E-6C21B9C15A84}" destId="{91D8FD3F-B60A-4D7F-8D27-8462B9A426EB}" srcOrd="5" destOrd="0" presId="urn:microsoft.com/office/officeart/2005/8/layout/gear1"/>
    <dgm:cxn modelId="{24932A92-55CD-4E22-8A87-D9FBC862D663}" type="presParOf" srcId="{5A511EFE-1575-4F98-868E-6C21B9C15A84}" destId="{3B8093A0-4C06-469F-9972-945FBCB9EEB9}" srcOrd="6" destOrd="0" presId="urn:microsoft.com/office/officeart/2005/8/layout/gear1"/>
    <dgm:cxn modelId="{51B013C9-8603-40FC-BA3C-986E9FCF8793}" type="presParOf" srcId="{5A511EFE-1575-4F98-868E-6C21B9C15A84}" destId="{BD165F82-1F55-41B2-811A-CE0D198BFA11}" srcOrd="7" destOrd="0" presId="urn:microsoft.com/office/officeart/2005/8/layout/gear1"/>
    <dgm:cxn modelId="{A4CFF6D8-33E5-4C5D-85A7-D08106248D34}" type="presParOf" srcId="{5A511EFE-1575-4F98-868E-6C21B9C15A84}" destId="{DDE832A6-FCFB-486A-A8A9-E9C4DF848E6D}" srcOrd="8" destOrd="0" presId="urn:microsoft.com/office/officeart/2005/8/layout/gear1"/>
    <dgm:cxn modelId="{01C4D6FC-2FDA-44C9-A74C-A7222313CBB3}" type="presParOf" srcId="{5A511EFE-1575-4F98-868E-6C21B9C15A84}" destId="{E3983254-353F-4A02-8E4F-0E844D47D1C0}" srcOrd="9" destOrd="0" presId="urn:microsoft.com/office/officeart/2005/8/layout/gear1"/>
    <dgm:cxn modelId="{14F265FF-5B07-4D9A-ACB1-EA4A2669343D}" type="presParOf" srcId="{5A511EFE-1575-4F98-868E-6C21B9C15A84}" destId="{44D6331F-CA1B-4A9E-81ED-5A12E29EE4AD}" srcOrd="10" destOrd="0" presId="urn:microsoft.com/office/officeart/2005/8/layout/gear1"/>
    <dgm:cxn modelId="{5402C036-DDC9-4753-824D-77CA53FE6CA3}" type="presParOf" srcId="{5A511EFE-1575-4F98-868E-6C21B9C15A84}" destId="{D023C448-0CF5-4314-B7A7-80329DB689BE}" srcOrd="11" destOrd="0" presId="urn:microsoft.com/office/officeart/2005/8/layout/gear1"/>
    <dgm:cxn modelId="{DD577544-91E3-4D88-842A-43120ACA2283}" type="presParOf" srcId="{5A511EFE-1575-4F98-868E-6C21B9C15A84}" destId="{15DE8BFF-BBC1-4E13-8838-4D88B76A3CD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110019-1615-4947-A452-556A52C12501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</dgm:pt>
    <dgm:pt modelId="{41EAD7C8-54EC-47E2-9485-2C65F5D798EB}">
      <dgm:prSet phldrT="[Текст]"/>
      <dgm:spPr>
        <a:solidFill>
          <a:srgbClr val="013477"/>
        </a:solidFill>
      </dgm:spPr>
      <dgm:t>
        <a:bodyPr/>
        <a:lstStyle/>
        <a:p>
          <a:r>
            <a:rPr lang="ru-RU" dirty="0"/>
            <a:t>Ботинки M&amp;G Леди КОРТИНА</a:t>
          </a:r>
        </a:p>
      </dgm:t>
    </dgm:pt>
    <dgm:pt modelId="{BA91F04A-138D-47AA-9E48-2DE846580F19}" type="parTrans" cxnId="{9845E16C-74DE-4F6E-AECE-AE220E956ABB}">
      <dgm:prSet/>
      <dgm:spPr/>
      <dgm:t>
        <a:bodyPr/>
        <a:lstStyle/>
        <a:p>
          <a:endParaRPr lang="ru-RU"/>
        </a:p>
      </dgm:t>
    </dgm:pt>
    <dgm:pt modelId="{0367F4F2-0FFB-4783-B9CC-C90C3A8AEBF1}" type="sibTrans" cxnId="{9845E16C-74DE-4F6E-AECE-AE220E956ABB}">
      <dgm:prSet/>
      <dgm:spPr/>
      <dgm:t>
        <a:bodyPr/>
        <a:lstStyle/>
        <a:p>
          <a:endParaRPr lang="ru-RU"/>
        </a:p>
      </dgm:t>
    </dgm:pt>
    <dgm:pt modelId="{85028C32-F945-46A0-9170-7E66403CACE5}">
      <dgm:prSet phldrT="[Текст]"/>
      <dgm:spPr>
        <a:solidFill>
          <a:srgbClr val="013477"/>
        </a:solidFill>
      </dgm:spPr>
      <dgm:t>
        <a:bodyPr/>
        <a:lstStyle/>
        <a:p>
          <a:r>
            <a:rPr lang="ru-RU" dirty="0"/>
            <a:t>Очки </a:t>
          </a:r>
          <a:r>
            <a:rPr lang="en-US" dirty="0"/>
            <a:t>I-Spector </a:t>
          </a:r>
          <a:r>
            <a:rPr lang="ru-RU" dirty="0"/>
            <a:t>бристоль</a:t>
          </a:r>
        </a:p>
      </dgm:t>
    </dgm:pt>
    <dgm:pt modelId="{04166258-362A-4088-B026-85DDA0CC3B79}" type="parTrans" cxnId="{512F7D96-676C-4339-B54C-FE5A5EA17A37}">
      <dgm:prSet/>
      <dgm:spPr/>
      <dgm:t>
        <a:bodyPr/>
        <a:lstStyle/>
        <a:p>
          <a:endParaRPr lang="ru-RU"/>
        </a:p>
      </dgm:t>
    </dgm:pt>
    <dgm:pt modelId="{357DB447-EF3F-4831-A7CF-839760DAB99D}" type="sibTrans" cxnId="{512F7D96-676C-4339-B54C-FE5A5EA17A37}">
      <dgm:prSet/>
      <dgm:spPr/>
      <dgm:t>
        <a:bodyPr/>
        <a:lstStyle/>
        <a:p>
          <a:endParaRPr lang="ru-RU"/>
        </a:p>
      </dgm:t>
    </dgm:pt>
    <dgm:pt modelId="{F4DB688A-571A-436E-A08B-CB43F55882F1}">
      <dgm:prSet phldrT="[Текст]"/>
      <dgm:spPr>
        <a:solidFill>
          <a:srgbClr val="013477"/>
        </a:solidFill>
      </dgm:spPr>
      <dgm:t>
        <a:bodyPr/>
        <a:lstStyle/>
        <a:p>
          <a:r>
            <a:rPr lang="ru-RU" dirty="0"/>
            <a:t>Перчатки БАНТИНГЭВОЛЮШН</a:t>
          </a:r>
        </a:p>
      </dgm:t>
    </dgm:pt>
    <dgm:pt modelId="{C91370B9-20DE-4118-945C-AF559CF7B994}" type="parTrans" cxnId="{D50438FC-C4BD-4636-AF46-16BC62D9BBDF}">
      <dgm:prSet/>
      <dgm:spPr/>
      <dgm:t>
        <a:bodyPr/>
        <a:lstStyle/>
        <a:p>
          <a:endParaRPr lang="ru-RU"/>
        </a:p>
      </dgm:t>
    </dgm:pt>
    <dgm:pt modelId="{3956E713-3BDC-4747-AF15-567F7DF0259C}" type="sibTrans" cxnId="{D50438FC-C4BD-4636-AF46-16BC62D9BBDF}">
      <dgm:prSet/>
      <dgm:spPr/>
      <dgm:t>
        <a:bodyPr/>
        <a:lstStyle/>
        <a:p>
          <a:endParaRPr lang="ru-RU"/>
        </a:p>
      </dgm:t>
    </dgm:pt>
    <dgm:pt modelId="{0C86D694-4CE6-4DC5-88A2-0E7026891D13}">
      <dgm:prSet phldrT="[Текст]"/>
      <dgm:spPr>
        <a:solidFill>
          <a:srgbClr val="013477"/>
        </a:solidFill>
      </dgm:spPr>
      <dgm:t>
        <a:bodyPr/>
        <a:lstStyle/>
        <a:p>
          <a:r>
            <a:rPr lang="ru-RU" dirty="0"/>
            <a:t>Полуботинки M&amp;G Гарда текстиль микрофибра кожа</a:t>
          </a:r>
        </a:p>
      </dgm:t>
    </dgm:pt>
    <dgm:pt modelId="{1E0838BD-0905-4775-9078-CCBA00FE462F}" type="parTrans" cxnId="{34A7C8FC-8BFB-4A30-A2A6-BE4656746632}">
      <dgm:prSet/>
      <dgm:spPr/>
      <dgm:t>
        <a:bodyPr/>
        <a:lstStyle/>
        <a:p>
          <a:endParaRPr lang="ru-RU"/>
        </a:p>
      </dgm:t>
    </dgm:pt>
    <dgm:pt modelId="{BF14ED07-B5EF-4146-9E4A-3DA5DD8F3CE3}" type="sibTrans" cxnId="{34A7C8FC-8BFB-4A30-A2A6-BE4656746632}">
      <dgm:prSet/>
      <dgm:spPr/>
      <dgm:t>
        <a:bodyPr/>
        <a:lstStyle/>
        <a:p>
          <a:endParaRPr lang="ru-RU"/>
        </a:p>
      </dgm:t>
    </dgm:pt>
    <dgm:pt modelId="{0802DAE9-4F2E-4770-BA77-2F19CB4B6D80}">
      <dgm:prSet phldrT="[Текст]"/>
      <dgm:spPr>
        <a:solidFill>
          <a:srgbClr val="013477"/>
        </a:solidFill>
      </dgm:spPr>
      <dgm:t>
        <a:bodyPr/>
        <a:lstStyle/>
        <a:p>
          <a:r>
            <a:rPr lang="ru-RU" dirty="0"/>
            <a:t>Сапоги ТРЕЙЛ ГРАНД МПН</a:t>
          </a:r>
        </a:p>
      </dgm:t>
    </dgm:pt>
    <dgm:pt modelId="{FA046426-9507-4AA6-9193-9920CC9CD839}" type="parTrans" cxnId="{FEFD50DC-6304-498C-B887-6FD661826CA3}">
      <dgm:prSet/>
      <dgm:spPr/>
      <dgm:t>
        <a:bodyPr/>
        <a:lstStyle/>
        <a:p>
          <a:endParaRPr lang="ru-RU"/>
        </a:p>
      </dgm:t>
    </dgm:pt>
    <dgm:pt modelId="{FCCC0353-E03C-4EF1-B599-2AE514670C89}" type="sibTrans" cxnId="{FEFD50DC-6304-498C-B887-6FD661826CA3}">
      <dgm:prSet/>
      <dgm:spPr/>
      <dgm:t>
        <a:bodyPr/>
        <a:lstStyle/>
        <a:p>
          <a:endParaRPr lang="ru-RU"/>
        </a:p>
      </dgm:t>
    </dgm:pt>
    <dgm:pt modelId="{8D254114-15D7-4A48-922B-9D3BE599E498}">
      <dgm:prSet phldrT="[Текст]"/>
      <dgm:spPr>
        <a:solidFill>
          <a:srgbClr val="013477"/>
        </a:solidFill>
      </dgm:spPr>
      <dgm:t>
        <a:bodyPr/>
        <a:lstStyle/>
        <a:p>
          <a:r>
            <a:rPr lang="ru-RU" dirty="0"/>
            <a:t>Варежки ЭВЕКИ</a:t>
          </a:r>
        </a:p>
      </dgm:t>
    </dgm:pt>
    <dgm:pt modelId="{0EDB8308-0220-4FD5-8C63-361C6634907B}" type="parTrans" cxnId="{ACCB1DB9-3790-444A-B8B7-C3C784573923}">
      <dgm:prSet/>
      <dgm:spPr/>
      <dgm:t>
        <a:bodyPr/>
        <a:lstStyle/>
        <a:p>
          <a:endParaRPr lang="ru-RU"/>
        </a:p>
      </dgm:t>
    </dgm:pt>
    <dgm:pt modelId="{EDF101F4-2CDA-4E80-999F-E81BF9DA1ABC}" type="sibTrans" cxnId="{ACCB1DB9-3790-444A-B8B7-C3C784573923}">
      <dgm:prSet/>
      <dgm:spPr/>
      <dgm:t>
        <a:bodyPr/>
        <a:lstStyle/>
        <a:p>
          <a:endParaRPr lang="ru-RU"/>
        </a:p>
      </dgm:t>
    </dgm:pt>
    <dgm:pt modelId="{5229DC99-9D74-42E1-8C19-EDCDE22480A7}" type="pres">
      <dgm:prSet presAssocID="{6D110019-1615-4947-A452-556A52C12501}" presName="linearFlow" presStyleCnt="0">
        <dgm:presLayoutVars>
          <dgm:dir/>
          <dgm:resizeHandles val="exact"/>
        </dgm:presLayoutVars>
      </dgm:prSet>
      <dgm:spPr/>
    </dgm:pt>
    <dgm:pt modelId="{3A7481DB-5D55-46C5-B296-204329A1389C}" type="pres">
      <dgm:prSet presAssocID="{41EAD7C8-54EC-47E2-9485-2C65F5D798EB}" presName="composite" presStyleCnt="0"/>
      <dgm:spPr/>
    </dgm:pt>
    <dgm:pt modelId="{BAE6D758-8784-4AF9-9BBC-C64805305651}" type="pres">
      <dgm:prSet presAssocID="{41EAD7C8-54EC-47E2-9485-2C65F5D798EB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EAF1BC5-75E5-4073-9A82-964CE494499D}" type="pres">
      <dgm:prSet presAssocID="{41EAD7C8-54EC-47E2-9485-2C65F5D798EB}" presName="txShp" presStyleLbl="node1" presStyleIdx="0" presStyleCnt="6">
        <dgm:presLayoutVars>
          <dgm:bulletEnabled val="1"/>
        </dgm:presLayoutVars>
      </dgm:prSet>
      <dgm:spPr/>
    </dgm:pt>
    <dgm:pt modelId="{A0060E83-AF04-4E81-ADC6-607EBB24785E}" type="pres">
      <dgm:prSet presAssocID="{0367F4F2-0FFB-4783-B9CC-C90C3A8AEBF1}" presName="spacing" presStyleCnt="0"/>
      <dgm:spPr/>
    </dgm:pt>
    <dgm:pt modelId="{5FD759BB-A455-497B-8987-CEF9FAF3919E}" type="pres">
      <dgm:prSet presAssocID="{85028C32-F945-46A0-9170-7E66403CACE5}" presName="composite" presStyleCnt="0"/>
      <dgm:spPr/>
    </dgm:pt>
    <dgm:pt modelId="{9F34AFFC-553D-489E-9BBF-D39B49445B99}" type="pres">
      <dgm:prSet presAssocID="{85028C32-F945-46A0-9170-7E66403CACE5}" presName="imgShp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3DFF414-D22B-4529-948A-0934A03517EF}" type="pres">
      <dgm:prSet presAssocID="{85028C32-F945-46A0-9170-7E66403CACE5}" presName="txShp" presStyleLbl="node1" presStyleIdx="1" presStyleCnt="6">
        <dgm:presLayoutVars>
          <dgm:bulletEnabled val="1"/>
        </dgm:presLayoutVars>
      </dgm:prSet>
      <dgm:spPr/>
    </dgm:pt>
    <dgm:pt modelId="{970C8C49-7A5F-4840-AD4E-84D9316E037B}" type="pres">
      <dgm:prSet presAssocID="{357DB447-EF3F-4831-A7CF-839760DAB99D}" presName="spacing" presStyleCnt="0"/>
      <dgm:spPr/>
    </dgm:pt>
    <dgm:pt modelId="{8E56F25F-A822-4B73-BC77-C1D5BF8B05D8}" type="pres">
      <dgm:prSet presAssocID="{F4DB688A-571A-436E-A08B-CB43F55882F1}" presName="composite" presStyleCnt="0"/>
      <dgm:spPr/>
    </dgm:pt>
    <dgm:pt modelId="{BF8A4554-BF71-49D4-9151-AC93D42853AB}" type="pres">
      <dgm:prSet presAssocID="{F4DB688A-571A-436E-A08B-CB43F55882F1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6434C54-7F72-4D2B-AE5C-4B86728A4DC9}" type="pres">
      <dgm:prSet presAssocID="{F4DB688A-571A-436E-A08B-CB43F55882F1}" presName="txShp" presStyleLbl="node1" presStyleIdx="2" presStyleCnt="6">
        <dgm:presLayoutVars>
          <dgm:bulletEnabled val="1"/>
        </dgm:presLayoutVars>
      </dgm:prSet>
      <dgm:spPr/>
    </dgm:pt>
    <dgm:pt modelId="{55DED261-F3D0-4FF2-A9AF-D9B8CEC4ED6C}" type="pres">
      <dgm:prSet presAssocID="{3956E713-3BDC-4747-AF15-567F7DF0259C}" presName="spacing" presStyleCnt="0"/>
      <dgm:spPr/>
    </dgm:pt>
    <dgm:pt modelId="{CEF41FCA-59D3-432D-9FDA-5A55BE37BCDD}" type="pres">
      <dgm:prSet presAssocID="{0802DAE9-4F2E-4770-BA77-2F19CB4B6D80}" presName="composite" presStyleCnt="0"/>
      <dgm:spPr/>
    </dgm:pt>
    <dgm:pt modelId="{7BE9C0E6-092C-469D-8A45-6EF75822B7AA}" type="pres">
      <dgm:prSet presAssocID="{0802DAE9-4F2E-4770-BA77-2F19CB4B6D80}" presName="imgShp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092429-4E74-4A4B-A565-14364CAF505F}" type="pres">
      <dgm:prSet presAssocID="{0802DAE9-4F2E-4770-BA77-2F19CB4B6D80}" presName="txShp" presStyleLbl="node1" presStyleIdx="3" presStyleCnt="6">
        <dgm:presLayoutVars>
          <dgm:bulletEnabled val="1"/>
        </dgm:presLayoutVars>
      </dgm:prSet>
      <dgm:spPr/>
    </dgm:pt>
    <dgm:pt modelId="{57CEB532-5245-44F4-930D-36A1DA4512D0}" type="pres">
      <dgm:prSet presAssocID="{FCCC0353-E03C-4EF1-B599-2AE514670C89}" presName="spacing" presStyleCnt="0"/>
      <dgm:spPr/>
    </dgm:pt>
    <dgm:pt modelId="{7D376DDD-FE9E-44E8-9E27-8B2027517449}" type="pres">
      <dgm:prSet presAssocID="{0C86D694-4CE6-4DC5-88A2-0E7026891D13}" presName="composite" presStyleCnt="0"/>
      <dgm:spPr/>
    </dgm:pt>
    <dgm:pt modelId="{2F474AC1-A9C2-408B-8B4E-E2EDB947D92F}" type="pres">
      <dgm:prSet presAssocID="{0C86D694-4CE6-4DC5-88A2-0E7026891D13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EB3435C-CF9E-4524-B424-B9D275622F6A}" type="pres">
      <dgm:prSet presAssocID="{0C86D694-4CE6-4DC5-88A2-0E7026891D13}" presName="txShp" presStyleLbl="node1" presStyleIdx="4" presStyleCnt="6">
        <dgm:presLayoutVars>
          <dgm:bulletEnabled val="1"/>
        </dgm:presLayoutVars>
      </dgm:prSet>
      <dgm:spPr/>
    </dgm:pt>
    <dgm:pt modelId="{1C463D2E-3AA8-4AE5-B924-EB2080BFA910}" type="pres">
      <dgm:prSet presAssocID="{BF14ED07-B5EF-4146-9E4A-3DA5DD8F3CE3}" presName="spacing" presStyleCnt="0"/>
      <dgm:spPr/>
    </dgm:pt>
    <dgm:pt modelId="{6F566C70-F710-4F3E-8B97-F5BF80BC8A4A}" type="pres">
      <dgm:prSet presAssocID="{8D254114-15D7-4A48-922B-9D3BE599E498}" presName="composite" presStyleCnt="0"/>
      <dgm:spPr/>
    </dgm:pt>
    <dgm:pt modelId="{1DB20641-A74F-4EF1-AED9-5D72507B2DDA}" type="pres">
      <dgm:prSet presAssocID="{8D254114-15D7-4A48-922B-9D3BE599E498}" presName="imgShp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61669CC-D348-4B02-A5F6-F39BEA2AD5B7}" type="pres">
      <dgm:prSet presAssocID="{8D254114-15D7-4A48-922B-9D3BE599E498}" presName="txShp" presStyleLbl="node1" presStyleIdx="5" presStyleCnt="6">
        <dgm:presLayoutVars>
          <dgm:bulletEnabled val="1"/>
        </dgm:presLayoutVars>
      </dgm:prSet>
      <dgm:spPr/>
    </dgm:pt>
  </dgm:ptLst>
  <dgm:cxnLst>
    <dgm:cxn modelId="{47F1F509-503E-4325-AA65-5B9E2A2314EE}" type="presOf" srcId="{F4DB688A-571A-436E-A08B-CB43F55882F1}" destId="{86434C54-7F72-4D2B-AE5C-4B86728A4DC9}" srcOrd="0" destOrd="0" presId="urn:microsoft.com/office/officeart/2005/8/layout/vList3"/>
    <dgm:cxn modelId="{62505921-8047-4BC3-940D-5FB90F9196FA}" type="presOf" srcId="{8D254114-15D7-4A48-922B-9D3BE599E498}" destId="{661669CC-D348-4B02-A5F6-F39BEA2AD5B7}" srcOrd="0" destOrd="0" presId="urn:microsoft.com/office/officeart/2005/8/layout/vList3"/>
    <dgm:cxn modelId="{1B011064-BC58-422C-9127-0E23C40C512A}" type="presOf" srcId="{85028C32-F945-46A0-9170-7E66403CACE5}" destId="{13DFF414-D22B-4529-948A-0934A03517EF}" srcOrd="0" destOrd="0" presId="urn:microsoft.com/office/officeart/2005/8/layout/vList3"/>
    <dgm:cxn modelId="{9845E16C-74DE-4F6E-AECE-AE220E956ABB}" srcId="{6D110019-1615-4947-A452-556A52C12501}" destId="{41EAD7C8-54EC-47E2-9485-2C65F5D798EB}" srcOrd="0" destOrd="0" parTransId="{BA91F04A-138D-47AA-9E48-2DE846580F19}" sibTransId="{0367F4F2-0FFB-4783-B9CC-C90C3A8AEBF1}"/>
    <dgm:cxn modelId="{AA508A94-A540-4ED8-A180-5C9357205B2F}" type="presOf" srcId="{0802DAE9-4F2E-4770-BA77-2F19CB4B6D80}" destId="{C7092429-4E74-4A4B-A565-14364CAF505F}" srcOrd="0" destOrd="0" presId="urn:microsoft.com/office/officeart/2005/8/layout/vList3"/>
    <dgm:cxn modelId="{512F7D96-676C-4339-B54C-FE5A5EA17A37}" srcId="{6D110019-1615-4947-A452-556A52C12501}" destId="{85028C32-F945-46A0-9170-7E66403CACE5}" srcOrd="1" destOrd="0" parTransId="{04166258-362A-4088-B026-85DDA0CC3B79}" sibTransId="{357DB447-EF3F-4831-A7CF-839760DAB99D}"/>
    <dgm:cxn modelId="{ACCB1DB9-3790-444A-B8B7-C3C784573923}" srcId="{6D110019-1615-4947-A452-556A52C12501}" destId="{8D254114-15D7-4A48-922B-9D3BE599E498}" srcOrd="5" destOrd="0" parTransId="{0EDB8308-0220-4FD5-8C63-361C6634907B}" sibTransId="{EDF101F4-2CDA-4E80-999F-E81BF9DA1ABC}"/>
    <dgm:cxn modelId="{B2C5CABF-68AB-47E0-AEC9-D77955CF0D5E}" type="presOf" srcId="{6D110019-1615-4947-A452-556A52C12501}" destId="{5229DC99-9D74-42E1-8C19-EDCDE22480A7}" srcOrd="0" destOrd="0" presId="urn:microsoft.com/office/officeart/2005/8/layout/vList3"/>
    <dgm:cxn modelId="{4C9FDED7-4113-4603-B7CF-A8AD4590815E}" type="presOf" srcId="{41EAD7C8-54EC-47E2-9485-2C65F5D798EB}" destId="{9EAF1BC5-75E5-4073-9A82-964CE494499D}" srcOrd="0" destOrd="0" presId="urn:microsoft.com/office/officeart/2005/8/layout/vList3"/>
    <dgm:cxn modelId="{FEFD50DC-6304-498C-B887-6FD661826CA3}" srcId="{6D110019-1615-4947-A452-556A52C12501}" destId="{0802DAE9-4F2E-4770-BA77-2F19CB4B6D80}" srcOrd="3" destOrd="0" parTransId="{FA046426-9507-4AA6-9193-9920CC9CD839}" sibTransId="{FCCC0353-E03C-4EF1-B599-2AE514670C89}"/>
    <dgm:cxn modelId="{ED5901EA-C939-441C-964F-CD79AB7378C8}" type="presOf" srcId="{0C86D694-4CE6-4DC5-88A2-0E7026891D13}" destId="{6EB3435C-CF9E-4524-B424-B9D275622F6A}" srcOrd="0" destOrd="0" presId="urn:microsoft.com/office/officeart/2005/8/layout/vList3"/>
    <dgm:cxn modelId="{D50438FC-C4BD-4636-AF46-16BC62D9BBDF}" srcId="{6D110019-1615-4947-A452-556A52C12501}" destId="{F4DB688A-571A-436E-A08B-CB43F55882F1}" srcOrd="2" destOrd="0" parTransId="{C91370B9-20DE-4118-945C-AF559CF7B994}" sibTransId="{3956E713-3BDC-4747-AF15-567F7DF0259C}"/>
    <dgm:cxn modelId="{34A7C8FC-8BFB-4A30-A2A6-BE4656746632}" srcId="{6D110019-1615-4947-A452-556A52C12501}" destId="{0C86D694-4CE6-4DC5-88A2-0E7026891D13}" srcOrd="4" destOrd="0" parTransId="{1E0838BD-0905-4775-9078-CCBA00FE462F}" sibTransId="{BF14ED07-B5EF-4146-9E4A-3DA5DD8F3CE3}"/>
    <dgm:cxn modelId="{3B22FE0A-CEF3-4B36-9D7C-3B554B38ACA9}" type="presParOf" srcId="{5229DC99-9D74-42E1-8C19-EDCDE22480A7}" destId="{3A7481DB-5D55-46C5-B296-204329A1389C}" srcOrd="0" destOrd="0" presId="urn:microsoft.com/office/officeart/2005/8/layout/vList3"/>
    <dgm:cxn modelId="{A24B674E-2931-44C7-B8DC-C394700C6E02}" type="presParOf" srcId="{3A7481DB-5D55-46C5-B296-204329A1389C}" destId="{BAE6D758-8784-4AF9-9BBC-C64805305651}" srcOrd="0" destOrd="0" presId="urn:microsoft.com/office/officeart/2005/8/layout/vList3"/>
    <dgm:cxn modelId="{53B64E17-5171-4933-B3F4-AB27D29B1416}" type="presParOf" srcId="{3A7481DB-5D55-46C5-B296-204329A1389C}" destId="{9EAF1BC5-75E5-4073-9A82-964CE494499D}" srcOrd="1" destOrd="0" presId="urn:microsoft.com/office/officeart/2005/8/layout/vList3"/>
    <dgm:cxn modelId="{452F4DA6-32C7-4BF1-BD56-CD62EE2CA71C}" type="presParOf" srcId="{5229DC99-9D74-42E1-8C19-EDCDE22480A7}" destId="{A0060E83-AF04-4E81-ADC6-607EBB24785E}" srcOrd="1" destOrd="0" presId="urn:microsoft.com/office/officeart/2005/8/layout/vList3"/>
    <dgm:cxn modelId="{0A79CCD7-9C7A-4085-B770-7E486FACF6D8}" type="presParOf" srcId="{5229DC99-9D74-42E1-8C19-EDCDE22480A7}" destId="{5FD759BB-A455-497B-8987-CEF9FAF3919E}" srcOrd="2" destOrd="0" presId="urn:microsoft.com/office/officeart/2005/8/layout/vList3"/>
    <dgm:cxn modelId="{F13B77B4-CED0-47A2-BB6D-5187404895C7}" type="presParOf" srcId="{5FD759BB-A455-497B-8987-CEF9FAF3919E}" destId="{9F34AFFC-553D-489E-9BBF-D39B49445B99}" srcOrd="0" destOrd="0" presId="urn:microsoft.com/office/officeart/2005/8/layout/vList3"/>
    <dgm:cxn modelId="{6ADE4507-5054-4C79-8166-688E33407C69}" type="presParOf" srcId="{5FD759BB-A455-497B-8987-CEF9FAF3919E}" destId="{13DFF414-D22B-4529-948A-0934A03517EF}" srcOrd="1" destOrd="0" presId="urn:microsoft.com/office/officeart/2005/8/layout/vList3"/>
    <dgm:cxn modelId="{E10676C7-FB40-41A8-8946-67F75A83DAA2}" type="presParOf" srcId="{5229DC99-9D74-42E1-8C19-EDCDE22480A7}" destId="{970C8C49-7A5F-4840-AD4E-84D9316E037B}" srcOrd="3" destOrd="0" presId="urn:microsoft.com/office/officeart/2005/8/layout/vList3"/>
    <dgm:cxn modelId="{B41A6DFC-47C0-457F-BA22-03B1337834D1}" type="presParOf" srcId="{5229DC99-9D74-42E1-8C19-EDCDE22480A7}" destId="{8E56F25F-A822-4B73-BC77-C1D5BF8B05D8}" srcOrd="4" destOrd="0" presId="urn:microsoft.com/office/officeart/2005/8/layout/vList3"/>
    <dgm:cxn modelId="{219419A7-A48E-40D3-8E66-2354A4A099E4}" type="presParOf" srcId="{8E56F25F-A822-4B73-BC77-C1D5BF8B05D8}" destId="{BF8A4554-BF71-49D4-9151-AC93D42853AB}" srcOrd="0" destOrd="0" presId="urn:microsoft.com/office/officeart/2005/8/layout/vList3"/>
    <dgm:cxn modelId="{93FD6A8E-26B4-4B11-A13F-1DE639E539EA}" type="presParOf" srcId="{8E56F25F-A822-4B73-BC77-C1D5BF8B05D8}" destId="{86434C54-7F72-4D2B-AE5C-4B86728A4DC9}" srcOrd="1" destOrd="0" presId="urn:microsoft.com/office/officeart/2005/8/layout/vList3"/>
    <dgm:cxn modelId="{B59F577D-F933-4E90-BE73-057BA58FDAB8}" type="presParOf" srcId="{5229DC99-9D74-42E1-8C19-EDCDE22480A7}" destId="{55DED261-F3D0-4FF2-A9AF-D9B8CEC4ED6C}" srcOrd="5" destOrd="0" presId="urn:microsoft.com/office/officeart/2005/8/layout/vList3"/>
    <dgm:cxn modelId="{B2B1C7AB-C7BE-4C44-862C-85164138227A}" type="presParOf" srcId="{5229DC99-9D74-42E1-8C19-EDCDE22480A7}" destId="{CEF41FCA-59D3-432D-9FDA-5A55BE37BCDD}" srcOrd="6" destOrd="0" presId="urn:microsoft.com/office/officeart/2005/8/layout/vList3"/>
    <dgm:cxn modelId="{F4CF3166-063B-4B90-BAB8-2240EC2EC155}" type="presParOf" srcId="{CEF41FCA-59D3-432D-9FDA-5A55BE37BCDD}" destId="{7BE9C0E6-092C-469D-8A45-6EF75822B7AA}" srcOrd="0" destOrd="0" presId="urn:microsoft.com/office/officeart/2005/8/layout/vList3"/>
    <dgm:cxn modelId="{9EDF4D6C-9618-4146-940D-8E6156D68DE3}" type="presParOf" srcId="{CEF41FCA-59D3-432D-9FDA-5A55BE37BCDD}" destId="{C7092429-4E74-4A4B-A565-14364CAF505F}" srcOrd="1" destOrd="0" presId="urn:microsoft.com/office/officeart/2005/8/layout/vList3"/>
    <dgm:cxn modelId="{5B9D55A8-ADEF-4D12-B37E-EF88CF6BCA5D}" type="presParOf" srcId="{5229DC99-9D74-42E1-8C19-EDCDE22480A7}" destId="{57CEB532-5245-44F4-930D-36A1DA4512D0}" srcOrd="7" destOrd="0" presId="urn:microsoft.com/office/officeart/2005/8/layout/vList3"/>
    <dgm:cxn modelId="{B563AA4C-1D1E-4C46-A587-94ACA5A0B198}" type="presParOf" srcId="{5229DC99-9D74-42E1-8C19-EDCDE22480A7}" destId="{7D376DDD-FE9E-44E8-9E27-8B2027517449}" srcOrd="8" destOrd="0" presId="urn:microsoft.com/office/officeart/2005/8/layout/vList3"/>
    <dgm:cxn modelId="{14C4D20F-B070-4B2C-A9DE-38F6487317D2}" type="presParOf" srcId="{7D376DDD-FE9E-44E8-9E27-8B2027517449}" destId="{2F474AC1-A9C2-408B-8B4E-E2EDB947D92F}" srcOrd="0" destOrd="0" presId="urn:microsoft.com/office/officeart/2005/8/layout/vList3"/>
    <dgm:cxn modelId="{D4A0B720-CE4B-46E9-9CF5-8EF42AB95F33}" type="presParOf" srcId="{7D376DDD-FE9E-44E8-9E27-8B2027517449}" destId="{6EB3435C-CF9E-4524-B424-B9D275622F6A}" srcOrd="1" destOrd="0" presId="urn:microsoft.com/office/officeart/2005/8/layout/vList3"/>
    <dgm:cxn modelId="{8842B903-A7C6-4CA6-B7A1-6BB4FD3EBC0A}" type="presParOf" srcId="{5229DC99-9D74-42E1-8C19-EDCDE22480A7}" destId="{1C463D2E-3AA8-4AE5-B924-EB2080BFA910}" srcOrd="9" destOrd="0" presId="urn:microsoft.com/office/officeart/2005/8/layout/vList3"/>
    <dgm:cxn modelId="{9A1D0CE9-6897-4787-A1FA-96590BE66603}" type="presParOf" srcId="{5229DC99-9D74-42E1-8C19-EDCDE22480A7}" destId="{6F566C70-F710-4F3E-8B97-F5BF80BC8A4A}" srcOrd="10" destOrd="0" presId="urn:microsoft.com/office/officeart/2005/8/layout/vList3"/>
    <dgm:cxn modelId="{C1E62F3A-662D-4B8F-988B-304022024688}" type="presParOf" srcId="{6F566C70-F710-4F3E-8B97-F5BF80BC8A4A}" destId="{1DB20641-A74F-4EF1-AED9-5D72507B2DDA}" srcOrd="0" destOrd="0" presId="urn:microsoft.com/office/officeart/2005/8/layout/vList3"/>
    <dgm:cxn modelId="{FBB1219B-BDB9-4ED1-B27D-C8689FBFB298}" type="presParOf" srcId="{6F566C70-F710-4F3E-8B97-F5BF80BC8A4A}" destId="{661669CC-D348-4B02-A5F6-F39BEA2AD5B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6FE517-9E6D-4CCB-958F-D17EC3FA6421}" type="doc">
      <dgm:prSet loTypeId="urn:microsoft.com/office/officeart/2005/8/layout/pyramid4" loCatId="relationship" qsTypeId="urn:microsoft.com/office/officeart/2005/8/quickstyle/3d5" qsCatId="3D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39031847-61A5-4428-B354-DCCF86D2B422}">
      <dgm:prSet phldrT="[Текст]" custT="1"/>
      <dgm:spPr>
        <a:gradFill flip="none" rotWithShape="0">
          <a:gsLst>
            <a:gs pos="0">
              <a:srgbClr val="21E3A7">
                <a:shade val="30000"/>
                <a:satMod val="115000"/>
              </a:srgbClr>
            </a:gs>
            <a:gs pos="50000">
              <a:srgbClr val="21E3A7">
                <a:shade val="67500"/>
                <a:satMod val="115000"/>
              </a:srgbClr>
            </a:gs>
            <a:gs pos="100000">
              <a:srgbClr val="21E3A7">
                <a:shade val="100000"/>
                <a:satMod val="115000"/>
              </a:srgbClr>
            </a:gs>
          </a:gsLst>
          <a:lin ang="18900000" scaled="1"/>
          <a:tileRect/>
        </a:gradFill>
      </dgm:spPr>
      <dgm:t>
        <a:bodyPr/>
        <a:lstStyle/>
        <a:p>
          <a:r>
            <a:rPr lang="ru-RU" sz="1400" dirty="0"/>
            <a:t>Инновационные продукты и технологии</a:t>
          </a:r>
        </a:p>
      </dgm:t>
    </dgm:pt>
    <dgm:pt modelId="{49DE815E-92D9-4C5C-976B-84B9E5BC5827}" type="parTrans" cxnId="{09B12634-5A64-4200-B91F-5EB72756E62F}">
      <dgm:prSet/>
      <dgm:spPr/>
      <dgm:t>
        <a:bodyPr/>
        <a:lstStyle/>
        <a:p>
          <a:endParaRPr lang="ru-RU" sz="2400"/>
        </a:p>
      </dgm:t>
    </dgm:pt>
    <dgm:pt modelId="{5BEE12FD-2EDA-45D4-902F-A3FB5807358C}" type="sibTrans" cxnId="{09B12634-5A64-4200-B91F-5EB72756E62F}">
      <dgm:prSet/>
      <dgm:spPr/>
      <dgm:t>
        <a:bodyPr/>
        <a:lstStyle/>
        <a:p>
          <a:endParaRPr lang="ru-RU" sz="2400"/>
        </a:p>
      </dgm:t>
    </dgm:pt>
    <dgm:pt modelId="{382F5E44-4D83-486D-AD4F-12D7DC515D67}">
      <dgm:prSet phldrT="[Текст]" custT="1"/>
      <dgm:spPr>
        <a:gradFill flip="none" rotWithShape="0">
          <a:gsLst>
            <a:gs pos="0">
              <a:srgbClr val="0088B8">
                <a:shade val="30000"/>
                <a:satMod val="115000"/>
              </a:srgbClr>
            </a:gs>
            <a:gs pos="50000">
              <a:srgbClr val="0088B8">
                <a:shade val="67500"/>
                <a:satMod val="115000"/>
              </a:srgbClr>
            </a:gs>
            <a:gs pos="100000">
              <a:srgbClr val="0088B8">
                <a:shade val="100000"/>
                <a:satMod val="115000"/>
              </a:srgbClr>
            </a:gs>
          </a:gsLst>
          <a:lin ang="18900000" scaled="1"/>
          <a:tileRect/>
        </a:gradFill>
      </dgm:spPr>
      <dgm:t>
        <a:bodyPr/>
        <a:lstStyle/>
        <a:p>
          <a:r>
            <a:rPr lang="ru-RU" sz="1800" dirty="0"/>
            <a:t>Комплексные решения в сфере охраны труда</a:t>
          </a:r>
        </a:p>
      </dgm:t>
    </dgm:pt>
    <dgm:pt modelId="{53620E6F-2BAC-441B-AD7A-C01EE1974242}" type="parTrans" cxnId="{9890BBE4-8C77-41E0-B8F8-B15D09092C05}">
      <dgm:prSet/>
      <dgm:spPr/>
      <dgm:t>
        <a:bodyPr/>
        <a:lstStyle/>
        <a:p>
          <a:endParaRPr lang="ru-RU" sz="2400"/>
        </a:p>
      </dgm:t>
    </dgm:pt>
    <dgm:pt modelId="{280C0AEF-2EDE-4364-8C3A-8450C0FD035F}" type="sibTrans" cxnId="{9890BBE4-8C77-41E0-B8F8-B15D09092C05}">
      <dgm:prSet/>
      <dgm:spPr/>
      <dgm:t>
        <a:bodyPr/>
        <a:lstStyle/>
        <a:p>
          <a:endParaRPr lang="ru-RU" sz="2400"/>
        </a:p>
      </dgm:t>
    </dgm:pt>
    <dgm:pt modelId="{FE05619D-F3E3-4A81-9CB4-DD6CB0CF682A}">
      <dgm:prSet phldrT="[Текст]" custT="1"/>
      <dgm:spPr>
        <a:gradFill flip="none" rotWithShape="0">
          <a:gsLst>
            <a:gs pos="0">
              <a:srgbClr val="00B0F0">
                <a:shade val="30000"/>
                <a:satMod val="115000"/>
              </a:srgbClr>
            </a:gs>
            <a:gs pos="50000">
              <a:srgbClr val="00B0F0">
                <a:shade val="67500"/>
                <a:satMod val="115000"/>
              </a:srgbClr>
            </a:gs>
            <a:gs pos="100000">
              <a:srgbClr val="00B0F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ru-RU" sz="1800" dirty="0"/>
            <a:t>Выбор большинства крупнейших предприятий</a:t>
          </a:r>
        </a:p>
      </dgm:t>
    </dgm:pt>
    <dgm:pt modelId="{6B61C493-4D08-4DDB-9FD7-4B3700E17BC6}" type="parTrans" cxnId="{6909AEEA-8338-4D2A-88D8-474D8AA839E9}">
      <dgm:prSet/>
      <dgm:spPr/>
      <dgm:t>
        <a:bodyPr/>
        <a:lstStyle/>
        <a:p>
          <a:endParaRPr lang="ru-RU" sz="2400"/>
        </a:p>
      </dgm:t>
    </dgm:pt>
    <dgm:pt modelId="{803AF6A1-C8C4-4690-AFD8-0029F1BD6ECF}" type="sibTrans" cxnId="{6909AEEA-8338-4D2A-88D8-474D8AA839E9}">
      <dgm:prSet/>
      <dgm:spPr/>
      <dgm:t>
        <a:bodyPr/>
        <a:lstStyle/>
        <a:p>
          <a:endParaRPr lang="ru-RU" sz="2400"/>
        </a:p>
      </dgm:t>
    </dgm:pt>
    <dgm:pt modelId="{FB568BC1-4FA7-45AA-B31C-0F4D40387E9A}">
      <dgm:prSet custT="1"/>
      <dgm:spPr>
        <a:gradFill flip="none" rotWithShape="0">
          <a:gsLst>
            <a:gs pos="0">
              <a:srgbClr val="17B584">
                <a:shade val="30000"/>
                <a:satMod val="115000"/>
              </a:srgbClr>
            </a:gs>
            <a:gs pos="50000">
              <a:srgbClr val="17B584">
                <a:shade val="67500"/>
                <a:satMod val="115000"/>
              </a:srgbClr>
            </a:gs>
            <a:gs pos="100000">
              <a:srgbClr val="17B584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ru-RU" sz="1400" dirty="0"/>
            <a:t>Качество, соответствующее ГОСТ ISO 9001-2015</a:t>
          </a:r>
        </a:p>
      </dgm:t>
    </dgm:pt>
    <dgm:pt modelId="{DC7C1A8B-C318-427A-AFF8-377ED38E32C4}" type="parTrans" cxnId="{068804EE-2242-4A8C-93DB-4BFCD8D97BEF}">
      <dgm:prSet/>
      <dgm:spPr/>
      <dgm:t>
        <a:bodyPr/>
        <a:lstStyle/>
        <a:p>
          <a:endParaRPr lang="ru-RU" sz="2400"/>
        </a:p>
      </dgm:t>
    </dgm:pt>
    <dgm:pt modelId="{87F71C27-48BE-476A-AA52-63A0A56FE8F5}" type="sibTrans" cxnId="{068804EE-2242-4A8C-93DB-4BFCD8D97BEF}">
      <dgm:prSet/>
      <dgm:spPr/>
      <dgm:t>
        <a:bodyPr/>
        <a:lstStyle/>
        <a:p>
          <a:endParaRPr lang="ru-RU" sz="2400"/>
        </a:p>
      </dgm:t>
    </dgm:pt>
    <dgm:pt modelId="{2BE3F22C-4B95-4E6A-99F0-4709EAE573E0}" type="pres">
      <dgm:prSet presAssocID="{016FE517-9E6D-4CCB-958F-D17EC3FA6421}" presName="compositeShape" presStyleCnt="0">
        <dgm:presLayoutVars>
          <dgm:chMax val="9"/>
          <dgm:dir/>
          <dgm:resizeHandles val="exact"/>
        </dgm:presLayoutVars>
      </dgm:prSet>
      <dgm:spPr/>
    </dgm:pt>
    <dgm:pt modelId="{5C21CA69-805D-4AAA-9AA6-06444BE04BB2}" type="pres">
      <dgm:prSet presAssocID="{016FE517-9E6D-4CCB-958F-D17EC3FA6421}" presName="triangle1" presStyleLbl="node1" presStyleIdx="0" presStyleCnt="4">
        <dgm:presLayoutVars>
          <dgm:bulletEnabled val="1"/>
        </dgm:presLayoutVars>
      </dgm:prSet>
      <dgm:spPr/>
    </dgm:pt>
    <dgm:pt modelId="{F424611E-27CE-4DCB-B3BE-EFF15976B00C}" type="pres">
      <dgm:prSet presAssocID="{016FE517-9E6D-4CCB-958F-D17EC3FA6421}" presName="triangle2" presStyleLbl="node1" presStyleIdx="1" presStyleCnt="4">
        <dgm:presLayoutVars>
          <dgm:bulletEnabled val="1"/>
        </dgm:presLayoutVars>
      </dgm:prSet>
      <dgm:spPr/>
    </dgm:pt>
    <dgm:pt modelId="{1C93829A-DD18-402B-B468-0A78936C73F0}" type="pres">
      <dgm:prSet presAssocID="{016FE517-9E6D-4CCB-958F-D17EC3FA6421}" presName="triangle3" presStyleLbl="node1" presStyleIdx="2" presStyleCnt="4">
        <dgm:presLayoutVars>
          <dgm:bulletEnabled val="1"/>
        </dgm:presLayoutVars>
      </dgm:prSet>
      <dgm:spPr/>
    </dgm:pt>
    <dgm:pt modelId="{D2B51C14-AB23-4D07-8137-FD970115541E}" type="pres">
      <dgm:prSet presAssocID="{016FE517-9E6D-4CCB-958F-D17EC3FA6421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7C81D020-E993-4851-B249-D55019CD4B3F}" type="presOf" srcId="{FE05619D-F3E3-4A81-9CB4-DD6CB0CF682A}" destId="{1C93829A-DD18-402B-B468-0A78936C73F0}" srcOrd="0" destOrd="0" presId="urn:microsoft.com/office/officeart/2005/8/layout/pyramid4"/>
    <dgm:cxn modelId="{09B12634-5A64-4200-B91F-5EB72756E62F}" srcId="{016FE517-9E6D-4CCB-958F-D17EC3FA6421}" destId="{39031847-61A5-4428-B354-DCCF86D2B422}" srcOrd="0" destOrd="0" parTransId="{49DE815E-92D9-4C5C-976B-84B9E5BC5827}" sibTransId="{5BEE12FD-2EDA-45D4-902F-A3FB5807358C}"/>
    <dgm:cxn modelId="{4AA2F96B-B04C-4F6D-A24C-3E305DD27DE8}" type="presOf" srcId="{382F5E44-4D83-486D-AD4F-12D7DC515D67}" destId="{F424611E-27CE-4DCB-B3BE-EFF15976B00C}" srcOrd="0" destOrd="0" presId="urn:microsoft.com/office/officeart/2005/8/layout/pyramid4"/>
    <dgm:cxn modelId="{FB9C6E7B-6A1A-4B43-A618-10669FC9AD94}" type="presOf" srcId="{39031847-61A5-4428-B354-DCCF86D2B422}" destId="{5C21CA69-805D-4AAA-9AA6-06444BE04BB2}" srcOrd="0" destOrd="0" presId="urn:microsoft.com/office/officeart/2005/8/layout/pyramid4"/>
    <dgm:cxn modelId="{86B200A2-592A-4F00-854D-623F7D7EB428}" type="presOf" srcId="{016FE517-9E6D-4CCB-958F-D17EC3FA6421}" destId="{2BE3F22C-4B95-4E6A-99F0-4709EAE573E0}" srcOrd="0" destOrd="0" presId="urn:microsoft.com/office/officeart/2005/8/layout/pyramid4"/>
    <dgm:cxn modelId="{14AB5EE2-6E1A-4054-8541-75B784CAFE4D}" type="presOf" srcId="{FB568BC1-4FA7-45AA-B31C-0F4D40387E9A}" destId="{D2B51C14-AB23-4D07-8137-FD970115541E}" srcOrd="0" destOrd="0" presId="urn:microsoft.com/office/officeart/2005/8/layout/pyramid4"/>
    <dgm:cxn modelId="{9890BBE4-8C77-41E0-B8F8-B15D09092C05}" srcId="{016FE517-9E6D-4CCB-958F-D17EC3FA6421}" destId="{382F5E44-4D83-486D-AD4F-12D7DC515D67}" srcOrd="1" destOrd="0" parTransId="{53620E6F-2BAC-441B-AD7A-C01EE1974242}" sibTransId="{280C0AEF-2EDE-4364-8C3A-8450C0FD035F}"/>
    <dgm:cxn modelId="{6909AEEA-8338-4D2A-88D8-474D8AA839E9}" srcId="{016FE517-9E6D-4CCB-958F-D17EC3FA6421}" destId="{FE05619D-F3E3-4A81-9CB4-DD6CB0CF682A}" srcOrd="2" destOrd="0" parTransId="{6B61C493-4D08-4DDB-9FD7-4B3700E17BC6}" sibTransId="{803AF6A1-C8C4-4690-AFD8-0029F1BD6ECF}"/>
    <dgm:cxn modelId="{068804EE-2242-4A8C-93DB-4BFCD8D97BEF}" srcId="{016FE517-9E6D-4CCB-958F-D17EC3FA6421}" destId="{FB568BC1-4FA7-45AA-B31C-0F4D40387E9A}" srcOrd="3" destOrd="0" parTransId="{DC7C1A8B-C318-427A-AFF8-377ED38E32C4}" sibTransId="{87F71C27-48BE-476A-AA52-63A0A56FE8F5}"/>
    <dgm:cxn modelId="{E3578295-AEA6-4303-BFB3-387302D260C4}" type="presParOf" srcId="{2BE3F22C-4B95-4E6A-99F0-4709EAE573E0}" destId="{5C21CA69-805D-4AAA-9AA6-06444BE04BB2}" srcOrd="0" destOrd="0" presId="urn:microsoft.com/office/officeart/2005/8/layout/pyramid4"/>
    <dgm:cxn modelId="{1E04B0A5-4841-4F3C-B1F8-5029C82CCB07}" type="presParOf" srcId="{2BE3F22C-4B95-4E6A-99F0-4709EAE573E0}" destId="{F424611E-27CE-4DCB-B3BE-EFF15976B00C}" srcOrd="1" destOrd="0" presId="urn:microsoft.com/office/officeart/2005/8/layout/pyramid4"/>
    <dgm:cxn modelId="{E4E65164-223F-4631-B521-D686B8921ED9}" type="presParOf" srcId="{2BE3F22C-4B95-4E6A-99F0-4709EAE573E0}" destId="{1C93829A-DD18-402B-B468-0A78936C73F0}" srcOrd="2" destOrd="0" presId="urn:microsoft.com/office/officeart/2005/8/layout/pyramid4"/>
    <dgm:cxn modelId="{332FC7F3-34B3-4E47-BB1C-BA2A1A855DA9}" type="presParOf" srcId="{2BE3F22C-4B95-4E6A-99F0-4709EAE573E0}" destId="{D2B51C14-AB23-4D07-8137-FD970115541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E5261-7FCE-47B5-BA56-EE8FD8F17640}">
      <dsp:nvSpPr>
        <dsp:cNvPr id="0" name=""/>
        <dsp:cNvSpPr/>
      </dsp:nvSpPr>
      <dsp:spPr>
        <a:xfrm>
          <a:off x="5501394" y="2620825"/>
          <a:ext cx="3203231" cy="3203231"/>
        </a:xfrm>
        <a:prstGeom prst="gear9">
          <a:avLst/>
        </a:prstGeom>
        <a:solidFill>
          <a:srgbClr val="065464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Аутсорсинг</a:t>
          </a:r>
        </a:p>
      </dsp:txBody>
      <dsp:txXfrm>
        <a:off x="6145386" y="3371167"/>
        <a:ext cx="1915247" cy="1646526"/>
      </dsp:txXfrm>
    </dsp:sp>
    <dsp:sp modelId="{B0434413-D4F2-4111-8E24-7CD188E38FC3}">
      <dsp:nvSpPr>
        <dsp:cNvPr id="0" name=""/>
        <dsp:cNvSpPr/>
      </dsp:nvSpPr>
      <dsp:spPr>
        <a:xfrm>
          <a:off x="3404536" y="1863698"/>
          <a:ext cx="2795943" cy="2329622"/>
        </a:xfrm>
        <a:prstGeom prst="gear6">
          <a:avLst/>
        </a:prstGeom>
        <a:solidFill>
          <a:srgbClr val="013477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Вендинговые аппараты</a:t>
          </a:r>
        </a:p>
      </dsp:txBody>
      <dsp:txXfrm>
        <a:off x="4058810" y="2453732"/>
        <a:ext cx="1487395" cy="1149554"/>
      </dsp:txXfrm>
    </dsp:sp>
    <dsp:sp modelId="{3B8093A0-4C06-469F-9972-945FBCB9EEB9}">
      <dsp:nvSpPr>
        <dsp:cNvPr id="0" name=""/>
        <dsp:cNvSpPr/>
      </dsp:nvSpPr>
      <dsp:spPr>
        <a:xfrm rot="20700000">
          <a:off x="4942522" y="256496"/>
          <a:ext cx="2282554" cy="2282554"/>
        </a:xfrm>
        <a:prstGeom prst="gear6">
          <a:avLst/>
        </a:prstGeom>
        <a:solidFill>
          <a:srgbClr val="0C5D44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НАНЕСЕНИЕ ЛОГОТИПА</a:t>
          </a:r>
          <a:endParaRPr lang="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20700000">
        <a:off x="5443154" y="757127"/>
        <a:ext cx="1281292" cy="1281292"/>
      </dsp:txXfrm>
    </dsp:sp>
    <dsp:sp modelId="{44D6331F-CA1B-4A9E-81ED-5A12E29EE4AD}">
      <dsp:nvSpPr>
        <dsp:cNvPr id="0" name=""/>
        <dsp:cNvSpPr/>
      </dsp:nvSpPr>
      <dsp:spPr>
        <a:xfrm>
          <a:off x="5273377" y="2126990"/>
          <a:ext cx="4100136" cy="4100136"/>
        </a:xfrm>
        <a:prstGeom prst="circularArrow">
          <a:avLst>
            <a:gd name="adj1" fmla="val 4688"/>
            <a:gd name="adj2" fmla="val 299029"/>
            <a:gd name="adj3" fmla="val 2544997"/>
            <a:gd name="adj4" fmla="val 15800510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C448-0CF5-4314-B7A7-80329DB689BE}">
      <dsp:nvSpPr>
        <dsp:cNvPr id="0" name=""/>
        <dsp:cNvSpPr/>
      </dsp:nvSpPr>
      <dsp:spPr>
        <a:xfrm>
          <a:off x="3225124" y="1341246"/>
          <a:ext cx="2979005" cy="29790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CF8807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E8BFF-BBC1-4E13-8838-4D88B76A3CDC}">
      <dsp:nvSpPr>
        <dsp:cNvPr id="0" name=""/>
        <dsp:cNvSpPr/>
      </dsp:nvSpPr>
      <dsp:spPr>
        <a:xfrm>
          <a:off x="4414544" y="-250463"/>
          <a:ext cx="3211967" cy="321196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B16386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F1BC5-75E5-4073-9A82-964CE494499D}">
      <dsp:nvSpPr>
        <dsp:cNvPr id="0" name=""/>
        <dsp:cNvSpPr/>
      </dsp:nvSpPr>
      <dsp:spPr>
        <a:xfrm rot="10800000">
          <a:off x="2140219" y="3041"/>
          <a:ext cx="7748784" cy="753829"/>
        </a:xfrm>
        <a:prstGeom prst="homePlate">
          <a:avLst/>
        </a:prstGeom>
        <a:solidFill>
          <a:srgbClr val="013477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41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Ботинки M&amp;G Леди КОРТИНА</a:t>
          </a:r>
        </a:p>
      </dsp:txBody>
      <dsp:txXfrm rot="10800000">
        <a:off x="2328676" y="3041"/>
        <a:ext cx="7560327" cy="753829"/>
      </dsp:txXfrm>
    </dsp:sp>
    <dsp:sp modelId="{BAE6D758-8784-4AF9-9BBC-C64805305651}">
      <dsp:nvSpPr>
        <dsp:cNvPr id="0" name=""/>
        <dsp:cNvSpPr/>
      </dsp:nvSpPr>
      <dsp:spPr>
        <a:xfrm>
          <a:off x="1763304" y="3041"/>
          <a:ext cx="753829" cy="7538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3DFF414-D22B-4529-948A-0934A03517EF}">
      <dsp:nvSpPr>
        <dsp:cNvPr id="0" name=""/>
        <dsp:cNvSpPr/>
      </dsp:nvSpPr>
      <dsp:spPr>
        <a:xfrm rot="10800000">
          <a:off x="2140219" y="981894"/>
          <a:ext cx="7748784" cy="753829"/>
        </a:xfrm>
        <a:prstGeom prst="homePlate">
          <a:avLst/>
        </a:prstGeom>
        <a:solidFill>
          <a:srgbClr val="013477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41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Очки </a:t>
          </a:r>
          <a:r>
            <a:rPr lang="en-US" sz="2400" kern="1200" dirty="0"/>
            <a:t>I-Spector </a:t>
          </a:r>
          <a:r>
            <a:rPr lang="ru-RU" sz="2400" kern="1200" dirty="0"/>
            <a:t>бристоль</a:t>
          </a:r>
        </a:p>
      </dsp:txBody>
      <dsp:txXfrm rot="10800000">
        <a:off x="2328676" y="981894"/>
        <a:ext cx="7560327" cy="753829"/>
      </dsp:txXfrm>
    </dsp:sp>
    <dsp:sp modelId="{9F34AFFC-553D-489E-9BBF-D39B49445B99}">
      <dsp:nvSpPr>
        <dsp:cNvPr id="0" name=""/>
        <dsp:cNvSpPr/>
      </dsp:nvSpPr>
      <dsp:spPr>
        <a:xfrm>
          <a:off x="1763304" y="981894"/>
          <a:ext cx="753829" cy="7538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434C54-7F72-4D2B-AE5C-4B86728A4DC9}">
      <dsp:nvSpPr>
        <dsp:cNvPr id="0" name=""/>
        <dsp:cNvSpPr/>
      </dsp:nvSpPr>
      <dsp:spPr>
        <a:xfrm rot="10800000">
          <a:off x="2140219" y="1960748"/>
          <a:ext cx="7748784" cy="753829"/>
        </a:xfrm>
        <a:prstGeom prst="homePlate">
          <a:avLst/>
        </a:prstGeom>
        <a:solidFill>
          <a:srgbClr val="013477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41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Перчатки БАНТИНГЭВОЛЮШН</a:t>
          </a:r>
        </a:p>
      </dsp:txBody>
      <dsp:txXfrm rot="10800000">
        <a:off x="2328676" y="1960748"/>
        <a:ext cx="7560327" cy="753829"/>
      </dsp:txXfrm>
    </dsp:sp>
    <dsp:sp modelId="{BF8A4554-BF71-49D4-9151-AC93D42853AB}">
      <dsp:nvSpPr>
        <dsp:cNvPr id="0" name=""/>
        <dsp:cNvSpPr/>
      </dsp:nvSpPr>
      <dsp:spPr>
        <a:xfrm>
          <a:off x="1763304" y="1960748"/>
          <a:ext cx="753829" cy="7538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092429-4E74-4A4B-A565-14364CAF505F}">
      <dsp:nvSpPr>
        <dsp:cNvPr id="0" name=""/>
        <dsp:cNvSpPr/>
      </dsp:nvSpPr>
      <dsp:spPr>
        <a:xfrm rot="10800000">
          <a:off x="2140219" y="2939601"/>
          <a:ext cx="7748784" cy="753829"/>
        </a:xfrm>
        <a:prstGeom prst="homePlate">
          <a:avLst/>
        </a:prstGeom>
        <a:solidFill>
          <a:srgbClr val="013477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41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Сапоги ТРЕЙЛ ГРАНД МПН</a:t>
          </a:r>
        </a:p>
      </dsp:txBody>
      <dsp:txXfrm rot="10800000">
        <a:off x="2328676" y="2939601"/>
        <a:ext cx="7560327" cy="753829"/>
      </dsp:txXfrm>
    </dsp:sp>
    <dsp:sp modelId="{7BE9C0E6-092C-469D-8A45-6EF75822B7AA}">
      <dsp:nvSpPr>
        <dsp:cNvPr id="0" name=""/>
        <dsp:cNvSpPr/>
      </dsp:nvSpPr>
      <dsp:spPr>
        <a:xfrm>
          <a:off x="1763304" y="2939601"/>
          <a:ext cx="753829" cy="7538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B3435C-CF9E-4524-B424-B9D275622F6A}">
      <dsp:nvSpPr>
        <dsp:cNvPr id="0" name=""/>
        <dsp:cNvSpPr/>
      </dsp:nvSpPr>
      <dsp:spPr>
        <a:xfrm rot="10800000">
          <a:off x="2140219" y="3918455"/>
          <a:ext cx="7748784" cy="753829"/>
        </a:xfrm>
        <a:prstGeom prst="homePlate">
          <a:avLst/>
        </a:prstGeom>
        <a:solidFill>
          <a:srgbClr val="013477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41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Полуботинки M&amp;G Гарда текстиль микрофибра кожа</a:t>
          </a:r>
        </a:p>
      </dsp:txBody>
      <dsp:txXfrm rot="10800000">
        <a:off x="2328676" y="3918455"/>
        <a:ext cx="7560327" cy="753829"/>
      </dsp:txXfrm>
    </dsp:sp>
    <dsp:sp modelId="{2F474AC1-A9C2-408B-8B4E-E2EDB947D92F}">
      <dsp:nvSpPr>
        <dsp:cNvPr id="0" name=""/>
        <dsp:cNvSpPr/>
      </dsp:nvSpPr>
      <dsp:spPr>
        <a:xfrm>
          <a:off x="1763304" y="3918455"/>
          <a:ext cx="753829" cy="75382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1669CC-D348-4B02-A5F6-F39BEA2AD5B7}">
      <dsp:nvSpPr>
        <dsp:cNvPr id="0" name=""/>
        <dsp:cNvSpPr/>
      </dsp:nvSpPr>
      <dsp:spPr>
        <a:xfrm rot="10800000">
          <a:off x="2140219" y="4897309"/>
          <a:ext cx="7748784" cy="753829"/>
        </a:xfrm>
        <a:prstGeom prst="homePlate">
          <a:avLst/>
        </a:prstGeom>
        <a:solidFill>
          <a:srgbClr val="013477"/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41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Варежки ЭВЕКИ</a:t>
          </a:r>
        </a:p>
      </dsp:txBody>
      <dsp:txXfrm rot="10800000">
        <a:off x="2328676" y="4897309"/>
        <a:ext cx="7560327" cy="753829"/>
      </dsp:txXfrm>
    </dsp:sp>
    <dsp:sp modelId="{1DB20641-A74F-4EF1-AED9-5D72507B2DDA}">
      <dsp:nvSpPr>
        <dsp:cNvPr id="0" name=""/>
        <dsp:cNvSpPr/>
      </dsp:nvSpPr>
      <dsp:spPr>
        <a:xfrm>
          <a:off x="1763304" y="4897309"/>
          <a:ext cx="753829" cy="753829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1CA69-805D-4AAA-9AA6-06444BE04BB2}">
      <dsp:nvSpPr>
        <dsp:cNvPr id="0" name=""/>
        <dsp:cNvSpPr/>
      </dsp:nvSpPr>
      <dsp:spPr>
        <a:xfrm>
          <a:off x="1958585" y="0"/>
          <a:ext cx="3021223" cy="3021223"/>
        </a:xfrm>
        <a:prstGeom prst="triangle">
          <a:avLst/>
        </a:prstGeom>
        <a:gradFill flip="none" rotWithShape="0">
          <a:gsLst>
            <a:gs pos="0">
              <a:srgbClr val="21E3A7">
                <a:shade val="30000"/>
                <a:satMod val="115000"/>
              </a:srgbClr>
            </a:gs>
            <a:gs pos="50000">
              <a:srgbClr val="21E3A7">
                <a:shade val="67500"/>
                <a:satMod val="115000"/>
              </a:srgbClr>
            </a:gs>
            <a:gs pos="100000">
              <a:srgbClr val="21E3A7">
                <a:shade val="100000"/>
                <a:satMod val="115000"/>
              </a:srgbClr>
            </a:gs>
          </a:gsLst>
          <a:lin ang="18900000" scaled="1"/>
          <a:tileRect/>
        </a:gra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Инновационные продукты и технологии</a:t>
          </a:r>
        </a:p>
      </dsp:txBody>
      <dsp:txXfrm>
        <a:off x="2713891" y="1510612"/>
        <a:ext cx="1510611" cy="1510611"/>
      </dsp:txXfrm>
    </dsp:sp>
    <dsp:sp modelId="{F424611E-27CE-4DCB-B3BE-EFF15976B00C}">
      <dsp:nvSpPr>
        <dsp:cNvPr id="0" name=""/>
        <dsp:cNvSpPr/>
      </dsp:nvSpPr>
      <dsp:spPr>
        <a:xfrm>
          <a:off x="447973" y="3021223"/>
          <a:ext cx="3021223" cy="3021223"/>
        </a:xfrm>
        <a:prstGeom prst="triangle">
          <a:avLst/>
        </a:prstGeom>
        <a:gradFill flip="none" rotWithShape="0">
          <a:gsLst>
            <a:gs pos="0">
              <a:srgbClr val="0088B8">
                <a:shade val="30000"/>
                <a:satMod val="115000"/>
              </a:srgbClr>
            </a:gs>
            <a:gs pos="50000">
              <a:srgbClr val="0088B8">
                <a:shade val="67500"/>
                <a:satMod val="115000"/>
              </a:srgbClr>
            </a:gs>
            <a:gs pos="100000">
              <a:srgbClr val="0088B8">
                <a:shade val="100000"/>
                <a:satMod val="115000"/>
              </a:srgbClr>
            </a:gs>
          </a:gsLst>
          <a:lin ang="18900000" scaled="1"/>
          <a:tileRect/>
        </a:gra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Комплексные решения в сфере охраны труда</a:t>
          </a:r>
        </a:p>
      </dsp:txBody>
      <dsp:txXfrm>
        <a:off x="1203279" y="4531835"/>
        <a:ext cx="1510611" cy="1510611"/>
      </dsp:txXfrm>
    </dsp:sp>
    <dsp:sp modelId="{1C93829A-DD18-402B-B468-0A78936C73F0}">
      <dsp:nvSpPr>
        <dsp:cNvPr id="0" name=""/>
        <dsp:cNvSpPr/>
      </dsp:nvSpPr>
      <dsp:spPr>
        <a:xfrm rot="10800000">
          <a:off x="1958585" y="3021223"/>
          <a:ext cx="3021223" cy="3021223"/>
        </a:xfrm>
        <a:prstGeom prst="triangle">
          <a:avLst/>
        </a:prstGeom>
        <a:gradFill flip="none" rotWithShape="0">
          <a:gsLst>
            <a:gs pos="0">
              <a:srgbClr val="00B0F0">
                <a:shade val="30000"/>
                <a:satMod val="115000"/>
              </a:srgbClr>
            </a:gs>
            <a:gs pos="50000">
              <a:srgbClr val="00B0F0">
                <a:shade val="67500"/>
                <a:satMod val="115000"/>
              </a:srgbClr>
            </a:gs>
            <a:gs pos="100000">
              <a:srgbClr val="00B0F0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Выбор большинства крупнейших предприятий</a:t>
          </a:r>
        </a:p>
      </dsp:txBody>
      <dsp:txXfrm rot="10800000">
        <a:off x="2713891" y="3021223"/>
        <a:ext cx="1510611" cy="1510611"/>
      </dsp:txXfrm>
    </dsp:sp>
    <dsp:sp modelId="{D2B51C14-AB23-4D07-8137-FD970115541E}">
      <dsp:nvSpPr>
        <dsp:cNvPr id="0" name=""/>
        <dsp:cNvSpPr/>
      </dsp:nvSpPr>
      <dsp:spPr>
        <a:xfrm>
          <a:off x="3469197" y="3021223"/>
          <a:ext cx="3021223" cy="3021223"/>
        </a:xfrm>
        <a:prstGeom prst="triangle">
          <a:avLst/>
        </a:prstGeom>
        <a:gradFill flip="none" rotWithShape="0">
          <a:gsLst>
            <a:gs pos="0">
              <a:srgbClr val="17B584">
                <a:shade val="30000"/>
                <a:satMod val="115000"/>
              </a:srgbClr>
            </a:gs>
            <a:gs pos="50000">
              <a:srgbClr val="17B584">
                <a:shade val="67500"/>
                <a:satMod val="115000"/>
              </a:srgbClr>
            </a:gs>
            <a:gs pos="100000">
              <a:srgbClr val="17B584">
                <a:shade val="100000"/>
                <a:satMod val="115000"/>
              </a:srgbClr>
            </a:gs>
          </a:gsLst>
          <a:lin ang="2700000" scaled="1"/>
          <a:tileRect/>
        </a:gra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Качество, соответствующее ГОСТ ISO 9001-2015</a:t>
          </a:r>
        </a:p>
      </dsp:txBody>
      <dsp:txXfrm>
        <a:off x="4224503" y="4531835"/>
        <a:ext cx="1510611" cy="1510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423655-99F4-414A-A281-B166C626FBED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D39DCE-FDDD-4C68-8894-D92266AFB0D9}" type="datetime1">
              <a:rPr lang="ru-RU" smtClean="0"/>
              <a:t>20.04.2023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6F51D-0E6E-4A75-A23B-D254C0D52FAE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39109F-FA39-4352-92A9-8AA49B62A697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B8888-E102-45DF-A94C-4B7EAA750ED8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762D60-F5ED-487E-879C-FFEAD324A64B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" sz="800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" sz="800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CCB53E-3003-46EC-9147-1EB4A113050D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A90B4B-F7DE-484E-BCF4-80CF0386CBEA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C53675-63B5-475C-9581-11F28D58B6F8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C7FA24-3B06-42D5-9D27-1B01EF6B8A1A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4A81F-4A8D-4EFF-B3FE-B7FF49A0FE1D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4FA72-B21F-47D1-986F-7973CEFBCDC2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E23D99-D265-49DC-9C82-B2D75F321266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519514-BEB7-4F29-887F-8F464FC6AC4F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A677EE-D5B7-49AE-9C2F-2BBA7A188D04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EE4904-EB69-4509-980A-A41B9F62C514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90A9C-323C-4429-AE52-049736C99CF5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E08748-9155-4E8C-8B18-D34929B7DA3F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438F62-8E28-4B7D-A8DA-6957C9310073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3F338F7-D97C-4122-9BE8-A78CC781FF6F}" type="datetime1">
              <a:rPr lang="ru-RU" smtClean="0"/>
              <a:t>20.04.2023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comments" Target="../comments/comment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75B56F-0A2A-4152-855F-3F14FC11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  <a14:imgEffect>
                      <a14:colorTemperature colorTemp="115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645" y="2377976"/>
            <a:ext cx="8514826" cy="1051024"/>
          </a:xfrm>
        </p:spPr>
        <p:txBody>
          <a:bodyPr rtlCol="0">
            <a:normAutofit fontScale="90000"/>
          </a:bodyPr>
          <a:lstStyle/>
          <a:p>
            <a:r>
              <a:rPr lang="ru-RU" sz="7200" dirty="0"/>
              <a:t>Восток–Сервис–Амур</a:t>
            </a:r>
            <a:endParaRPr lang="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1645" y="3604148"/>
            <a:ext cx="7908136" cy="1397951"/>
          </a:xfrm>
        </p:spPr>
        <p:txBody>
          <a:bodyPr rtlCol="0">
            <a:normAutofit/>
          </a:bodyPr>
          <a:lstStyle/>
          <a:p>
            <a:pPr rtl="0"/>
            <a:r>
              <a:rPr lang="ru-RU" sz="2800" dirty="0"/>
              <a:t>Международный холдинг по продажам спецодежды</a:t>
            </a:r>
            <a:endParaRPr lang="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EA9762-A62E-425D-A873-AEA8D126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6" y="306655"/>
            <a:ext cx="2676203" cy="65513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AE2DC0-6844-49B6-BD78-73CF63675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781" y="0"/>
            <a:ext cx="1072219" cy="11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DB8EE-6FB0-4AB2-950A-DFC80DF46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  <a14:imgEffect>
                      <a14:colorTemperature colorTemp="115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02" y="-66394"/>
            <a:ext cx="4593338" cy="12573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Услуги компании</a:t>
            </a:r>
            <a:endParaRPr lang="ru" dirty="0"/>
          </a:p>
        </p:txBody>
      </p:sp>
      <p:graphicFrame>
        <p:nvGraphicFramePr>
          <p:cNvPr id="4" name="Объект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560243"/>
              </p:ext>
            </p:extLst>
          </p:nvPr>
        </p:nvGraphicFramePr>
        <p:xfrm>
          <a:off x="2111532" y="516971"/>
          <a:ext cx="11585195" cy="5824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EB9F42-D9B4-4DE2-B91F-46195DA97DA5}"/>
              </a:ext>
            </a:extLst>
          </p:cNvPr>
          <p:cNvSpPr txBox="1"/>
          <p:nvPr/>
        </p:nvSpPr>
        <p:spPr>
          <a:xfrm>
            <a:off x="303402" y="941717"/>
            <a:ext cx="55675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ГК «Восток-Сервис» — крупный холдинг. В 56 регионах России, Беларуси, Казахстане, Азербайджане работают более 120 филиалов компании. Розничная сеть «Восток-Сервис» в России и странах СНГ представлена 280 фирменными магазинами, расположенными в 170 городах с численностью населения 100 тыс. человек. </a:t>
            </a:r>
          </a:p>
          <a:p>
            <a:r>
              <a:rPr lang="ru-RU" sz="21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Поставляя на предприятия современную качественную спецодежду, спецобувь и сиз, компания создаёт в высшей степени безопасные и комфортные условия труда для работников любого предприятия, защищает здоровье и жизнь человека от агрессивного воздействия неблагоприятных факторов производства и окружающей среды, сохраняет трудовой потенциал и здоровье нации.</a:t>
            </a:r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DB8EE-6FB0-4AB2-950A-DFC80DF46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  <a14:imgEffect>
                      <a14:colorTemperature colorTemp="115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68" y="74714"/>
            <a:ext cx="3287086" cy="76497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Продукция </a:t>
            </a:r>
            <a:endParaRPr lang="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2C98D8C-F6BA-4CC5-A992-8F2D13612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910199"/>
              </p:ext>
            </p:extLst>
          </p:nvPr>
        </p:nvGraphicFramePr>
        <p:xfrm>
          <a:off x="539692" y="839686"/>
          <a:ext cx="11652308" cy="5654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7943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DB8EE-6FB0-4AB2-950A-DFC80DF46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  <a14:imgEffect>
                      <a14:colorTemperature colorTemp="115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565" y="150863"/>
            <a:ext cx="5343787" cy="1200412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Виды деятельности компании</a:t>
            </a:r>
            <a:endParaRPr lang="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4B3C97E-CEB4-4730-8D68-7E6F077C9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741" t="14219" b="4140"/>
          <a:stretch/>
        </p:blipFill>
        <p:spPr>
          <a:xfrm>
            <a:off x="613794" y="1426636"/>
            <a:ext cx="10964411" cy="51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5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DB8EE-6FB0-4AB2-950A-DFC80DF46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  <a14:imgEffect>
                      <a14:colorTemperature colorTemp="115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14087"/>
            <a:ext cx="5250111" cy="1377997"/>
          </a:xfrm>
        </p:spPr>
        <p:txBody>
          <a:bodyPr rtlCol="0">
            <a:normAutofit/>
          </a:bodyPr>
          <a:lstStyle/>
          <a:p>
            <a:r>
              <a:rPr lang="ru-RU" sz="3200" dirty="0"/>
              <a:t>Сегодня </a:t>
            </a:r>
            <a:br>
              <a:rPr lang="ru-RU" sz="3200" dirty="0"/>
            </a:br>
            <a:r>
              <a:rPr lang="ru-RU" sz="3200" dirty="0"/>
              <a:t>«Восток-Сервис» — это...</a:t>
            </a:r>
            <a:endParaRPr lang="ru" sz="3200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3FECF66-C032-48FA-B347-103CA3A48C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361471"/>
              </p:ext>
            </p:extLst>
          </p:nvPr>
        </p:nvGraphicFramePr>
        <p:xfrm>
          <a:off x="-511029" y="370936"/>
          <a:ext cx="6938394" cy="6042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CB2518-AB86-47F8-9236-634CC21AC351}"/>
              </a:ext>
            </a:extLst>
          </p:cNvPr>
          <p:cNvSpPr txBox="1"/>
          <p:nvPr/>
        </p:nvSpPr>
        <p:spPr>
          <a:xfrm>
            <a:off x="6096000" y="1573582"/>
            <a:ext cx="55675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ГК «Восток-Сервис» удалось многого достичь и многое еще предстоит сделать. Впереди — новые этапы развития, переоборудование производственных мощностей, которое позволит значительно увеличить объем и сделать совершенным качество выпускаемой продукции. </a:t>
            </a:r>
          </a:p>
          <a:p>
            <a:r>
              <a:rPr lang="ru-RU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Все эти мероприятия направлены на решение основной и первостепенной задачи «Восток-Сервис» — формирования и утверждения в обществе высокой культуры трудовой деятельности, которая сделает рабочий процесс эффективным, безопасным, комфортным и престижным.</a:t>
            </a:r>
          </a:p>
        </p:txBody>
      </p:sp>
    </p:spTree>
    <p:extLst>
      <p:ext uri="{BB962C8B-B14F-4D97-AF65-F5344CB8AC3E}">
        <p14:creationId xmlns:p14="http://schemas.microsoft.com/office/powerpoint/2010/main" val="2392124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01_TF12214701" id="{56759B6B-9885-49D2-982D-9646159608C0}" vid="{37F740C0-197C-4D7E-9343-79430DBFAB7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{989A37BF-F7A9-4CCC-AE0D-50B8804E838F}tf12214701_win32</Template>
  <TotalTime>68</TotalTime>
  <Words>244</Words>
  <Application>Microsoft Office PowerPoint</Application>
  <PresentationFormat>Широкоэкранный</PresentationFormat>
  <Paragraphs>23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Calibri</vt:lpstr>
      <vt:lpstr>Goudy Old Style</vt:lpstr>
      <vt:lpstr>Times New Roman</vt:lpstr>
      <vt:lpstr>Wingdings 2</vt:lpstr>
      <vt:lpstr>СланецVTI</vt:lpstr>
      <vt:lpstr>Восток–Сервис–Амур</vt:lpstr>
      <vt:lpstr>Услуги компании</vt:lpstr>
      <vt:lpstr>Продукция </vt:lpstr>
      <vt:lpstr>Виды деятельности компании</vt:lpstr>
      <vt:lpstr>Сегодня  «Восток-Сервис» — это...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Восток–Сервис–Амур</dc:title>
  <dc:creator>Стажер</dc:creator>
  <cp:lastModifiedBy>Стажер</cp:lastModifiedBy>
  <cp:revision>20</cp:revision>
  <dcterms:created xsi:type="dcterms:W3CDTF">2023-04-19T23:35:13Z</dcterms:created>
  <dcterms:modified xsi:type="dcterms:W3CDTF">2023-04-20T00:44:07Z</dcterms:modified>
</cp:coreProperties>
</file>